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65" r:id="rId59"/>
    <p:sldId id="351" r:id="rId60"/>
    <p:sldId id="368" r:id="rId61"/>
    <p:sldId id="375" r:id="rId62"/>
    <p:sldId id="374"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E44635B3-32C4-423A-86BF-9BAC8D456EF8}"/>
              </a:ext>
            </a:extLst>
          </p:cNvPr>
          <p:cNvGraphicFramePr>
            <a:graphicFrameLocks noGrp="1"/>
          </p:cNvGraphicFramePr>
          <p:nvPr>
            <p:extLst>
              <p:ext uri="{D42A27DB-BD31-4B8C-83A1-F6EECF244321}">
                <p14:modId xmlns:p14="http://schemas.microsoft.com/office/powerpoint/2010/main" val="3554383554"/>
              </p:ext>
            </p:extLst>
          </p:nvPr>
        </p:nvGraphicFramePr>
        <p:xfrm>
          <a:off x="0" y="867747"/>
          <a:ext cx="12073810" cy="5616380"/>
        </p:xfrm>
        <a:graphic>
          <a:graphicData uri="http://schemas.openxmlformats.org/drawingml/2006/table">
            <a:tbl>
              <a:tblPr>
                <a:tableStyleId>{5C22544A-7EE6-4342-B048-85BDC9FD1C3A}</a:tableStyleId>
              </a:tblPr>
              <a:tblGrid>
                <a:gridCol w="2070908">
                  <a:extLst>
                    <a:ext uri="{9D8B030D-6E8A-4147-A177-3AD203B41FA5}">
                      <a16:colId xmlns:a16="http://schemas.microsoft.com/office/drawing/2014/main" val="2939592771"/>
                    </a:ext>
                  </a:extLst>
                </a:gridCol>
                <a:gridCol w="4600480">
                  <a:extLst>
                    <a:ext uri="{9D8B030D-6E8A-4147-A177-3AD203B41FA5}">
                      <a16:colId xmlns:a16="http://schemas.microsoft.com/office/drawing/2014/main" val="110052344"/>
                    </a:ext>
                  </a:extLst>
                </a:gridCol>
                <a:gridCol w="3161168">
                  <a:extLst>
                    <a:ext uri="{9D8B030D-6E8A-4147-A177-3AD203B41FA5}">
                      <a16:colId xmlns:a16="http://schemas.microsoft.com/office/drawing/2014/main" val="2769306527"/>
                    </a:ext>
                  </a:extLst>
                </a:gridCol>
                <a:gridCol w="2241254">
                  <a:extLst>
                    <a:ext uri="{9D8B030D-6E8A-4147-A177-3AD203B41FA5}">
                      <a16:colId xmlns:a16="http://schemas.microsoft.com/office/drawing/2014/main" val="685147103"/>
                    </a:ext>
                  </a:extLst>
                </a:gridCol>
              </a:tblGrid>
              <a:tr h="383885">
                <a:tc>
                  <a:txBody>
                    <a:bodyPr/>
                    <a:lstStyle/>
                    <a:p>
                      <a:pPr algn="l">
                        <a:spcAft>
                          <a:spcPts val="0"/>
                        </a:spcAft>
                      </a:pPr>
                      <a:r>
                        <a:rPr lang="zh-CN" sz="2000" b="1" kern="0" dirty="0">
                          <a:effectLst/>
                        </a:rPr>
                        <a:t>数据元素</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描述</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313816520"/>
                  </a:ext>
                </a:extLst>
              </a:tr>
              <a:tr h="325422">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367766275"/>
                  </a:ext>
                </a:extLst>
              </a:tr>
              <a:tr h="325422">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用户登录所必须填写的</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731590543"/>
                  </a:ext>
                </a:extLst>
              </a:tr>
              <a:tr h="636590">
                <a:tc>
                  <a:txBody>
                    <a:bodyPr/>
                    <a:lstStyle/>
                    <a:p>
                      <a:pPr algn="l">
                        <a:spcAft>
                          <a:spcPts val="0"/>
                        </a:spcAft>
                      </a:pPr>
                      <a:r>
                        <a:rPr lang="zh-CN" sz="2000" b="1" kern="0">
                          <a:effectLst/>
                        </a:rPr>
                        <a:t>预置问题</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04018259"/>
                  </a:ext>
                </a:extLst>
              </a:tr>
              <a:tr h="894915">
                <a:tc>
                  <a:txBody>
                    <a:bodyPr/>
                    <a:lstStyle/>
                    <a:p>
                      <a:pPr algn="l">
                        <a:spcAft>
                          <a:spcPts val="0"/>
                        </a:spcAft>
                      </a:pPr>
                      <a:r>
                        <a:rPr lang="zh-CN" sz="2000" b="1" kern="0">
                          <a:effectLst/>
                        </a:rPr>
                        <a:t>问题答案</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预置问题的答案，用户注册时必须填写，用于找回密码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900806645"/>
                  </a:ext>
                </a:extLst>
              </a:tr>
              <a:tr h="636590">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教师和学生用户以及游客的实名制的标识之一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61137958"/>
                  </a:ext>
                </a:extLst>
              </a:tr>
              <a:tr h="149152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Int</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104907063"/>
                  </a:ext>
                </a:extLst>
              </a:tr>
              <a:tr h="596609">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661713141"/>
                  </a:ext>
                </a:extLst>
              </a:tr>
              <a:tr h="325422">
                <a:tc>
                  <a:txBody>
                    <a:bodyPr/>
                    <a:lstStyle/>
                    <a:p>
                      <a:pPr algn="l">
                        <a:spcAft>
                          <a:spcPts val="0"/>
                        </a:spcAft>
                      </a:pPr>
                      <a:r>
                        <a:rPr lang="zh-CN" sz="2000" b="1" kern="0">
                          <a:effectLst/>
                        </a:rPr>
                        <a:t>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300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637081247"/>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4434</Words>
  <Application>Microsoft Office PowerPoint</Application>
  <PresentationFormat>宽屏</PresentationFormat>
  <Paragraphs>1381</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79</cp:revision>
  <dcterms:created xsi:type="dcterms:W3CDTF">2015-08-18T05:03:53Z</dcterms:created>
  <dcterms:modified xsi:type="dcterms:W3CDTF">2019-01-12T06:49:24Z</dcterms:modified>
  <cp:category>https://dxpu.taobao.com/</cp:category>
</cp:coreProperties>
</file>